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10287000" cx="18288000"/>
  <p:notesSz cx="10287000" cy="18288000"/>
  <p:embeddedFontLst>
    <p:embeddedFont>
      <p:font typeface="Inter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Inter-bold.fntdata"/><Relationship Id="rId12" Type="http://schemas.openxmlformats.org/officeDocument/2006/relationships/slide" Target="slides/slide8.xml"/><Relationship Id="rId56" Type="http://schemas.openxmlformats.org/officeDocument/2006/relationships/font" Target="fonts/Inter-regular.fntdata"/><Relationship Id="rId15" Type="http://schemas.openxmlformats.org/officeDocument/2006/relationships/slide" Target="slides/slide11.xml"/><Relationship Id="rId59" Type="http://schemas.openxmlformats.org/officeDocument/2006/relationships/font" Target="fonts/Inter-boldItalic.fntdata"/><Relationship Id="rId14" Type="http://schemas.openxmlformats.org/officeDocument/2006/relationships/slide" Target="slides/slide10.xml"/><Relationship Id="rId58" Type="http://schemas.openxmlformats.org/officeDocument/2006/relationships/font" Target="fonts/Inter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nimated-icons-most-downloaded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5562a84fb_1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a5562a84fb_1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a5562a84fb_1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5562a84fb_1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a5562a84fb_1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a5562a84fb_1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5562a84fb_1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a5562a84fb_1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a5562a84fb_1_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5562a84fb_1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a5562a84fb_1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a5562a84fb_1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5562a84fb_1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a5562a84fb_1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a5562a84fb_1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5562a84fb_1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a5562a84fb_1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a5562a84fb_1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5562a84fb_1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a5562a84fb_1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a5562a84fb_1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5562a84fb_1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a5562a84fb_1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a5562a84fb_1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5562a84fb_1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a5562a84fb_1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a5562a84fb_1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5562a84fb_1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a5562a84fb_1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a5562a84fb_1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a5562a84fb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g3a5562a84fb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g3a5562a84fb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5562a84fb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a5562a84fb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5562a84fb_1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8d372f07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a8d372f07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a8d372f07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8d372f074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a8d372f074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a8d372f074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8d372f074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a8d372f07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a8d372f074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5562a84fb_1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a5562a84fb_1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a5562a84fb_1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5562a84fb_1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a5562a84fb_1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a5562a84fb_1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5562a84fb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a5562a84fb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a5562a84fb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5562a84fb_1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a5562a84fb_1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a5562a84fb_1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5562a84fb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a5562a84fb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5562a84fb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5562a84fb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a5562a84fb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a5562a84fb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a5562a84fb_1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g3a5562a84fb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g3a5562a84fb_1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5562a84fb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a5562a84fb_1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a5562a84fb_1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5562a84fb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a5562a84fb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5562a84fb_1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5562a84fb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a5562a84fb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a5562a84fb_1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5562a84fb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a5562a84fb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a5562a84fb_1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5562a84fb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a5562a84fb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a5562a84fb_1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5562a84fb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a5562a84fb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a5562a84fb_1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5562a84fb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a5562a84fb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a5562a84fb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5562a84fb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a5562a84fb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a5562a84fb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5562a84fb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a5562a84fb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for other 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a5562a84fb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5562a84fb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a5562a84fb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a5562a84fb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a5562a84fb_1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g3a5562a84fb_1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g3a5562a84fb_1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5562a84fb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a5562a84fb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a5562a84fb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5562a84fb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a5562a84fb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a5562a84fb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5562a84fb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a5562a84fb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a5562a84fb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5562a84f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a5562a84f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a5562a84fb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5562a84fb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a5562a84fb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5562a84fb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5562a84fb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a5562a84fb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a5562a84fb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5562a84fb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a5562a84fb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a5562a84fb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5562a84fb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a5562a84fb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a5562a84fb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5562a84fb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a5562a84fb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a5562a84fb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5562a84fb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a5562a84fb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a5562a84fb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a5562a84fb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g3a5562a84fb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3a5562a84fb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5562a84f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a5562a84f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5562a84f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https://www.flaticon.com/animated-icons-most-downloaded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a5562a84fb_1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3a5562a84fb_1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3a5562a84fb_1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5562a84fb_1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3a5562a84fb_1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3a5562a84fb_1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5562a84fb_1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3a5562a84fb_1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3a5562a84fb_1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5562a84fb_1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a5562a84fb_1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3a5562a84fb_1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jpg"/><Relationship Id="rId4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jp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2914650" y="4629150"/>
            <a:ext cx="12458700" cy="103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collection of Doc’s Hero Images &amp; Icons</a:t>
            </a: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2" title="Livepeer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876" y="1799325"/>
            <a:ext cx="4078224" cy="40782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 LIVEPEER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NEW HERE</a:t>
            </a: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 title="rocke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091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GATEWAYS</a:t>
            </a: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 title="cloud-service-whit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GATEWAYS</a:t>
            </a: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5" title="distribute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DELEGATORS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6" title="delegator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COMMUNITY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7" title="community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796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PARTNERS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8" title="opportunity-problem-solving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255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OPPORTUNITIES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9" title="partner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HELP &amp; SUPPORT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0" title="help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REFERENCE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1" title="coding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title="Livepeer-Logo-Full-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338" y="1903638"/>
            <a:ext cx="16159324" cy="19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REFERENCE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2" title="manual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RESEARCHERS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3" title="researc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4" title="researc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SHOWCASE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5" title="media-produc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753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GPU NODES</a:t>
            </a: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6" title="gpu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863" y="1855050"/>
            <a:ext cx="4516275" cy="45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 title="rocke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091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 title="Livepeer-Logo-Full-Lar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468" y="7319221"/>
            <a:ext cx="10735048" cy="132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 title="Livepeer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OPPORTUNITIES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9" title="developer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091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title="Livepeer-Logo-Full-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338" y="4145376"/>
            <a:ext cx="16159324" cy="19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 title="Livepeer_Full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 title="developer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5631" y="3406138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 title="follow-u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6638" y="3406138"/>
            <a:ext cx="3474720" cy="34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5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 title="newsletter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188" y="3314688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6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 title="blogging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4181" y="3314688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 title="calendar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6638" y="3406138"/>
            <a:ext cx="3474720" cy="34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 title="meeting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6638" y="3406138"/>
            <a:ext cx="3474720" cy="34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 title="event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2656" y="3484465"/>
            <a:ext cx="3805100" cy="34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 title="Rectangle Backgroun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 title="discussio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188" y="3314688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 title="youtub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 title="Livepeer-Logo-Full-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359" y="4425813"/>
            <a:ext cx="11619277" cy="14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 title="tele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 title="linked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1" name="Google Shape;3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4" title="disco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 title="github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 title="reddi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7" title="Hero_spotify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8" title="mediu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 title="twit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8" name="Google Shape;33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 title="linked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8794E"/>
            </a:gs>
            <a:gs pos="52000">
              <a:srgbClr val="18794E"/>
            </a:gs>
            <a:gs pos="100000">
              <a:srgbClr val="0A3B20"/>
            </a:gs>
          </a:gsLst>
          <a:lin ang="0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1" title="youtub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 title="Livepeer-Logo-Full-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359" y="1367950"/>
            <a:ext cx="11619277" cy="14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 title="Rectangle Background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588" y="4042238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 title="Rectangle Background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00" y="40422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 title="developer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5631" y="4743288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8794E"/>
            </a:gs>
            <a:gs pos="52000">
              <a:srgbClr val="18794E"/>
            </a:gs>
            <a:gs pos="100000">
              <a:srgbClr val="0A3B20"/>
            </a:gs>
          </a:gsLst>
          <a:lin ang="5400012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2" title="youtub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7" name="Google Shape;3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295275"/>
            <a:ext cx="925324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 title="youtub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3776468" y="1641647"/>
            <a:ext cx="10735050" cy="7003717"/>
            <a:chOff x="3334359" y="1387550"/>
            <a:chExt cx="11619277" cy="7580600"/>
          </a:xfrm>
        </p:grpSpPr>
        <p:pic>
          <p:nvPicPr>
            <p:cNvPr id="50" name="Google Shape;50;p8" title="Livepeer-Logo-Full-Large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4359" y="7532775"/>
              <a:ext cx="11619277" cy="1435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" name="Google Shape;51;p8"/>
            <p:cNvGrpSpPr/>
            <p:nvPr/>
          </p:nvGrpSpPr>
          <p:grpSpPr>
            <a:xfrm>
              <a:off x="6705600" y="1387550"/>
              <a:ext cx="4876800" cy="4876800"/>
              <a:chOff x="6705600" y="4042250"/>
              <a:chExt cx="4876800" cy="4876800"/>
            </a:xfrm>
          </p:grpSpPr>
          <p:pic>
            <p:nvPicPr>
              <p:cNvPr id="52" name="Google Shape;52;p8" title="Rectangle Background.png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05600" y="4042250"/>
                <a:ext cx="4876800" cy="4876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53;p8" title="developer.png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465631" y="4743288"/>
                <a:ext cx="3657600" cy="365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 title="Livepeer-Logo-Full-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468" y="7319221"/>
            <a:ext cx="10735050" cy="1326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9"/>
          <p:cNvGrpSpPr/>
          <p:nvPr/>
        </p:nvGrpSpPr>
        <p:grpSpPr>
          <a:xfrm>
            <a:off x="7205959" y="1976279"/>
            <a:ext cx="3876081" cy="3876081"/>
            <a:chOff x="6705600" y="4042250"/>
            <a:chExt cx="4876800" cy="4876800"/>
          </a:xfrm>
        </p:grpSpPr>
        <p:pic>
          <p:nvPicPr>
            <p:cNvPr id="61" name="Google Shape;61;p9" title="Rectangle Background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5600" y="4042250"/>
              <a:ext cx="4876800" cy="487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9" title="developer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65631" y="4743288"/>
              <a:ext cx="3657600" cy="3657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 title="Livepeer-Logo-Full-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468" y="7319221"/>
            <a:ext cx="10735048" cy="132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 title="developer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091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794E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2914675" y="7319225"/>
            <a:ext cx="12630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Inter"/>
              <a:buNone/>
            </a:pPr>
            <a:r>
              <a:rPr b="1" lang="en-US" sz="11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DEVELOPERS</a:t>
            </a:r>
            <a:r>
              <a:rPr b="0" i="0" lang="en-US" sz="1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1" title="developer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091" y="1855054"/>
            <a:ext cx="4073825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